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10444863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5 – First Declension Nouns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Modern Greek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3177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kingdom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5_04_basilei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1473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αφή, -ῆς,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32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5_05_graph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1351" y="3515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459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5_06_egeir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1655" y="46058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686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church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5_07_ekklesi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0925" y="48940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575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5_08_ergo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2082" y="43871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θητής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435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 (261)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5_09_mathetei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1777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ὥρ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4993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5_10_wr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1960" y="44169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1" y="1330960"/>
            <a:ext cx="11662228" cy="408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πη, -ης,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ἐκκλησία, -ας,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church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αρτία, -ας,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ἔργον,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μαθητής, -οῦ,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αφή, -ῆς,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-ας,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 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ocab_Ch05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1716" y="42082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πη, -ης,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70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love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5_01_agap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20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Vocab_Ch05_02_alethei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2264" y="4774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αρτία,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480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5_03_amarti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1351" y="43772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3177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5_04_basilei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0499" y="43970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αφή, -ῆς,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5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5_05_graph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1716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536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5_06_egeir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2143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πη, -ης,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785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5_01_agap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0560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686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church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5_07_ekklesi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2082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575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5_08_ergo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2203" y="46952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θητής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823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5_09_mathetei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0621" y="44269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ὥρ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5186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5_10_wr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1168" y="44169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55601" y="1330960"/>
            <a:ext cx="11662228" cy="408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πη, -ης,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ἐκκλησία, -ας,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church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αρτία, -ας,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ἔργον,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μαθητής, -οῦ,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αφή, -ῆς,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-ας,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 </a:t>
            </a:r>
          </a:p>
        </p:txBody>
      </p:sp>
      <p:pic>
        <p:nvPicPr>
          <p:cNvPr id="4" name="Vocab_Ch05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1960" y="48046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50353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5_02_alethei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1655" y="39352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αρτία,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480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173)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ocab_Ch05_03_amarti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165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638</TotalTime>
  <Words>664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89</cp:revision>
  <dcterms:created xsi:type="dcterms:W3CDTF">2019-01-27T23:10:16Z</dcterms:created>
  <dcterms:modified xsi:type="dcterms:W3CDTF">2019-02-01T10:36:30Z</dcterms:modified>
</cp:coreProperties>
</file>