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288109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5 – First Declension 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7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4_basil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412" y="4655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32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5_grap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0194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5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6_eg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8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7_ekk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2143" y="46753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7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8_erg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412" y="47112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35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(261)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9_mathet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47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993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10_w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2264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-οῦ,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1229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0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1_ag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412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2_aleth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1168" y="38504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3_amart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412" y="4407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7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4_basil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1717" y="4894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5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5_grap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47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6_eg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656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78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1_ag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655" y="4952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8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7_ekk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803" y="44368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7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8_erg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2082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82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9_mathet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838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10_w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778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-οῦ,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</a:p>
        </p:txBody>
      </p:sp>
      <p:pic>
        <p:nvPicPr>
          <p:cNvPr id="3" name="Vocab_Ch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473" y="4327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035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2_aleth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473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5_03_amart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0438" y="4695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</TotalTime>
  <Words>666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87</cp:revision>
  <dcterms:created xsi:type="dcterms:W3CDTF">2019-01-27T23:10:16Z</dcterms:created>
  <dcterms:modified xsi:type="dcterms:W3CDTF">2019-02-01T10:36:55Z</dcterms:modified>
</cp:coreProperties>
</file>