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619035" cy="246126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4 – Second Declension 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77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4_do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5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05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82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6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877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7_l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01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8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5214" y="46746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65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9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652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83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10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1" y="479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servant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about, 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9391" y="4685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1_aga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947" y="4855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2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236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38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3_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4972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77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4_do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059" y="48891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70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5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792" y="4426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4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6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792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1_aga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429" y="5016453"/>
            <a:ext cx="456704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094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(142)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7_l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3569" y="46295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86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8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6179" y="4501019"/>
            <a:ext cx="547688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57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09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165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258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4_10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0991" y="5363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servant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about, 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192" y="49293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22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4_02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903" y="48809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5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(2,792)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4_03_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902" y="46859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4581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</TotalTime>
  <Words>626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78</cp:revision>
  <dcterms:created xsi:type="dcterms:W3CDTF">2019-01-27T23:10:16Z</dcterms:created>
  <dcterms:modified xsi:type="dcterms:W3CDTF">2019-02-01T10:37:53Z</dcterms:modified>
</cp:coreProperties>
</file>