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10401320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3 – Present Active 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γάρ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58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(1,041)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04_gar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2365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57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(222)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05_ginwsk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16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06_Yesou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9821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λαμβ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07_lamban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loose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08_lu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ανός, -οῦ,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6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eaven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(273)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09_ouran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6625" y="51161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ιστεύω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5867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believe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ocab_Ch03_10_pisteu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4401" y="4551501"/>
            <a:ext cx="498158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600798"/>
            <a:ext cx="11662228" cy="381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όστολος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apostle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γάρ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ανός, -οῦ,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ιστεύω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ocab_Ch03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9485" y="43961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050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ocab_Ch03_01_all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2335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όστολος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26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ocab_Ch03_02_apostol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8875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221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ocab_Ch03_03_blep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6645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γάρ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51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1,041)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ocab_Ch03_04_gar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3765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49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ocab_Ch03_05_ginwsk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8691" y="4754673"/>
            <a:ext cx="509588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16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ocab_Ch03_06_Yesou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9475" y="46247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ἀλλά</a:t>
            </a:r>
            <a:r>
              <a:rPr lang="en-US" dirty="0"/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350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 (638)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3_01_all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8055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λαμβ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ocab_Ch03_07_lamban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8065" y="49426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ocab_Ch03_08_lu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ανός, -οῦ,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6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ocab_Ch03_09_ouran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8045" y="41560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ιστεύω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867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believe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ocab_Ch03_10_pisteu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307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55601" y="1600798"/>
            <a:ext cx="11662228" cy="381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όστολος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apostle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γάρ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ανός, -οῦ,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ιστεύω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03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5185" y="44875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06774" y="391655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όστολος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6764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(80)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3_02_apostol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925" y="48823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29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(133)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ocab_Ch03_03_blep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4160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481</TotalTime>
  <Words>610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Chapter 3 Vocab     Gr  Eng</vt:lpstr>
      <vt:lpstr>PowerPoint Presentation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Gr  Eng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  <vt:lpstr>Chapter 3 Vocab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74</cp:revision>
  <dcterms:created xsi:type="dcterms:W3CDTF">2019-01-27T23:10:16Z</dcterms:created>
  <dcterms:modified xsi:type="dcterms:W3CDTF">2019-02-01T10:38:24Z</dcterms:modified>
</cp:coreProperties>
</file>