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10357777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3 – Present Active 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 smtClean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γάρ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58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(1,041)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3_04_g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188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57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(222)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3_05_ginw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8726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16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3_06_Yeso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188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λαμβ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3_07_lamba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846271"/>
            <a:ext cx="527173" cy="5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loose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3_08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ανός, -οῦ,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6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eaven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(273)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3_09_oura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188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ιστεύω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5867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believe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3_10_piste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9399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600798"/>
            <a:ext cx="11662228" cy="381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όστολος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apostle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γάρ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ανός, -οῦ,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ιστεύω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730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050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01_al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όστολος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26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02_aposto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221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03_blep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1571" y="5243444"/>
            <a:ext cx="555308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γάρ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51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1,041)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04_g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49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05_ginw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785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16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06_Yeso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ἀλλά</a:t>
            </a:r>
            <a:r>
              <a:rPr lang="en-US" dirty="0"/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350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 (638)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3_01_al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100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λαμβ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07_lamba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0905" y="49104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08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3775" y="51619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ανός, -οῦ,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6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09_oura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936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ιστεύω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867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believe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10_piste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663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55601" y="1600798"/>
            <a:ext cx="11662228" cy="381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όστολος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apostle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γάρ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ανός, -οῦ,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ιστεύω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ocab_Ch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6828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όστολος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6764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(80)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3_02_aposto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29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(133)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3_03_blep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469</TotalTime>
  <Words>612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Chapter 3 Vocab     Gr  Eng</vt:lpstr>
      <vt:lpstr>PowerPoint Presentation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71</cp:revision>
  <dcterms:created xsi:type="dcterms:W3CDTF">2019-01-27T23:10:16Z</dcterms:created>
  <dcterms:modified xsi:type="dcterms:W3CDTF">2019-02-01T10:38:48Z</dcterms:modified>
</cp:coreProperties>
</file>