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 – Accents</a:t>
            </a:r>
            <a:r>
              <a:rPr lang="en-US" sz="2800" b="1" smtClean="0"/>
              <a:t>, Syllables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hold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4_ex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452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l-G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5_kosm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899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7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Lord,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6_kuri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8702" y="51803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780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7_log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924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8_Pet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267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9_ui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10_Pharisai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Lord, sir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hold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02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730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67937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1_adelph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715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20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2_akou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91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86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fame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3_dox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51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4_ex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5_kosm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64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Lord,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6_kuri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ocab_Ch02_01_adelph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72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7_log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8702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71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8_Pet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9_ui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10_Pharisai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Lord, sir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hold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4" name="Vocab_Ch02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3474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6436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obey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2_02_akou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0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fame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(166)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02_03_dox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111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390</TotalTime>
  <Words>666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68</cp:revision>
  <dcterms:created xsi:type="dcterms:W3CDTF">2019-01-27T23:10:16Z</dcterms:created>
  <dcterms:modified xsi:type="dcterms:W3CDTF">2019-02-01T10:39:28Z</dcterms:modified>
</cp:coreProperties>
</file>