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2628900"/>
            <a:ext cx="9539171" cy="246126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Vocabulary for Chapter </a:t>
            </a:r>
            <a:r>
              <a:rPr lang="en-US" sz="2800" b="1" dirty="0" smtClean="0"/>
              <a:t>2 – Accents</a:t>
            </a:r>
            <a:r>
              <a:rPr lang="en-US" sz="2800" b="1" smtClean="0"/>
              <a:t>, Syllables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err="1"/>
              <a:t>Erasmian</a:t>
            </a:r>
            <a:r>
              <a:rPr lang="en-US" sz="2800" b="1" dirty="0" smtClean="0"/>
              <a:t> or Seminary Type Pronunciations</a:t>
            </a:r>
          </a:p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6591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hold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4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186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el-GR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5_kos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087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Lord,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6_ku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364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7804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7_lo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0018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778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8_Pet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60380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08718" y="317799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267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9_u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8702" y="53298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7781" y="377952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10_Pharis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3386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Lord, sir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hold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cab_Ch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76828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2057399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467937" y="452718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1_adelp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991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207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2_ako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865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fame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3_dox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61117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8515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(708)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4_ex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5_kosm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287494" y="52434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7664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Lord,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sir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(717)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6_kur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0164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4200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343)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ocab_Ch02_01_adelph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508299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728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7_log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38260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6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97123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Peter  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(156)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8_Pet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44598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377)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9_u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491661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-ου, 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0533" y="3779520"/>
            <a:ext cx="56124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10_Pharisai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5601" y="1600798"/>
            <a:ext cx="11662228" cy="3815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ἀδελφός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fr-FR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οῦ</a:t>
            </a:r>
            <a:r>
              <a:rPr lang="fr-F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brother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κύριος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lord, Lord, sir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obey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λόγος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-ης,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fame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Πέτρος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-ου, 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Peter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ἔχω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have, hold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υἱός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κόσμος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ρισ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αῖος, -ου,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Pharisee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pic>
        <p:nvPicPr>
          <p:cNvPr id="2" name="Vocab_Ch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17304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964694" cy="1001613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324535" y="371090"/>
            <a:ext cx="8286270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ἀκούω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443" y="3935270"/>
            <a:ext cx="6436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hear,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obey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(428)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ocab_Ch02_02_akou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391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δόξ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-ης, 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501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glory,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fame   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(166)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Vocab_Ch02_03_dox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672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072689" cy="1400530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Vocab 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346891" y="407230"/>
            <a:ext cx="8321041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382</TotalTime>
  <Words>668</Words>
  <Application>Microsoft Office PowerPoint</Application>
  <PresentationFormat>Widescreen</PresentationFormat>
  <Paragraphs>213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Gr  Eng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  <vt:lpstr>Chapter 2 Vocab  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62</cp:revision>
  <dcterms:created xsi:type="dcterms:W3CDTF">2019-01-27T23:10:16Z</dcterms:created>
  <dcterms:modified xsi:type="dcterms:W3CDTF">2019-02-01T10:39:51Z</dcterms:modified>
</cp:coreProperties>
</file>