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1" r:id="rId24"/>
    <p:sldId id="312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4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45.xml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628900"/>
            <a:ext cx="9177764" cy="246126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 – The Alphabet</a:t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Modern </a:t>
            </a:r>
            <a:r>
              <a:rPr lang="en-US" sz="2800" b="1" dirty="0" smtClean="0"/>
              <a:t>Greek </a:t>
            </a:r>
            <a:r>
              <a:rPr lang="en-US" sz="2800" b="1" dirty="0" smtClean="0"/>
              <a:t>Pronunciations</a:t>
            </a:r>
            <a:endParaRPr lang="en-US" sz="2800" b="1" dirty="0" smtClean="0"/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(1,175)—ego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4_e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364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7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(1,317)—theology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5_the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6_k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997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1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(156)—cardiac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7_kard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3474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8_le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166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75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144)—prophet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9_prophete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3779520"/>
            <a:ext cx="1121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 (529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10_Xris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3826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Review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85933" y="358439"/>
            <a:ext cx="99640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4834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even, also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human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    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</a:t>
            </a: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350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46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(175)—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</a:p>
          <a:p>
            <a:endParaRPr lang="en-US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46111" y="1714472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1_agge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627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59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 (129)—amen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2_ame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1117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1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 (550)—anthropology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3_anthrop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274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(1,175)—ego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4_e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91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17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(1,317)—theology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5_the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70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even,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(9,153)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6_ka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341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1446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(175)—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angel</a:t>
            </a:r>
          </a:p>
          <a:p>
            <a:endParaRPr lang="en-US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1_01_agge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7494" y="50518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710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(156)—cardiac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7_kardi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05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2,354)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8_leg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254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753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144)—prophet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9_prophete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715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574697" cy="977275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1" y="3779520"/>
            <a:ext cx="1121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Christ, Messiah, anointed one (529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10_Xris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95952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Review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285933" y="358439"/>
            <a:ext cx="99640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4834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ἄγγελος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even, also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ρδί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human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λέγω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                               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ροφήτης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Χριστός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Christ   </a:t>
            </a:r>
          </a:p>
        </p:txBody>
      </p:sp>
      <p:sp>
        <p:nvSpPr>
          <p:cNvPr id="8" name="Rounded Rectangle 7">
            <a:hlinkClick r:id="rId5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01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350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ἀμήν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59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truly, verily (129)—amen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508000" y="4470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1_02_ame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391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ἄνθρω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717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human (550)—anthropology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01_03_anthrop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55600" y="29464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235</TotalTime>
  <Words>659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</vt:lpstr>
      <vt:lpstr>Chapter 1 Vocab     Gr  Eng      Review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Eng  Gr</vt:lpstr>
      <vt:lpstr>Chapter 1 Vocab     Gr  Eng</vt:lpstr>
      <vt:lpstr>Chapter 1 Vocab     Gr  Eng      Review</vt:lpstr>
      <vt:lpstr>Chapter 1 Vocab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46</cp:revision>
  <dcterms:created xsi:type="dcterms:W3CDTF">2019-01-27T23:10:16Z</dcterms:created>
  <dcterms:modified xsi:type="dcterms:W3CDTF">2019-02-01T10:40:29Z</dcterms:modified>
</cp:coreProperties>
</file>