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21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45.xml"/><Relationship Id="rId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 – The Alphabet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(1,175)—ego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4_e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7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(1,317)—theology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5_the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125090" y="4999763"/>
            <a:ext cx="53669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7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even,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(9,153)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6_k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3871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71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(156)—cardiac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7_kar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715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5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8_le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75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144)—prophet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9_prop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91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3779520"/>
            <a:ext cx="1121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Messiah, anointed one (529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10_Xr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7951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Review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85933" y="358439"/>
            <a:ext cx="99640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4834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even, also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verily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human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         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  </a:t>
            </a:r>
          </a:p>
        </p:txBody>
      </p:sp>
      <p:pic>
        <p:nvPicPr>
          <p:cNvPr id="7" name="Vocab_Ch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30742"/>
            <a:ext cx="487363" cy="487363"/>
          </a:xfrm>
          <a:prstGeom prst="rect">
            <a:avLst/>
          </a:prstGeom>
        </p:spPr>
      </p:pic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46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 (175)—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</a:p>
          <a:p>
            <a:endParaRPr lang="en-US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46111" y="1714472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1_agg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8081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59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verily (129)—amen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2_am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715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17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 (550)—anthropology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3_anthr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100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(1,175)—ego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4_e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7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(1,317)—theology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5_the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910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7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even,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(9,153)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6_k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3872" y="51627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46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 (175)—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</a:p>
          <a:p>
            <a:endParaRPr lang="en-US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1_01_agg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923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71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(156)—cardiac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7_kar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803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5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8_le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8462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75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144)—prophet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9_prop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7495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3779520"/>
            <a:ext cx="1121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Messiah, anointed one (529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10_Xr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      Review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55601" y="287170"/>
            <a:ext cx="99640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4834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even, also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verily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human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         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  </a:t>
            </a: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ocab_Ch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59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verily (129)—amen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2_am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17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 (550)—anthropology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1_03_anthr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</TotalTime>
  <Words>667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      Review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      Review</vt:lpstr>
      <vt:lpstr>Chapter 1 Vocab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51</cp:revision>
  <dcterms:created xsi:type="dcterms:W3CDTF">2019-01-27T23:10:16Z</dcterms:created>
  <dcterms:modified xsi:type="dcterms:W3CDTF">2019-02-01T10:40:51Z</dcterms:modified>
</cp:coreProperties>
</file>